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6" r:id="rId13"/>
    <p:sldId id="267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43" autoAdjust="0"/>
    <p:restoredTop sz="94660"/>
  </p:normalViewPr>
  <p:slideViewPr>
    <p:cSldViewPr>
      <p:cViewPr varScale="1">
        <p:scale>
          <a:sx n="68" d="100"/>
          <a:sy n="68" d="100"/>
        </p:scale>
        <p:origin x="147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0314A-060F-4F85-9097-35487F6B2288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E2FD8F7-D191-4EFA-9D09-3AF7816248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0314A-060F-4F85-9097-35487F6B2288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E2FD8F7-D191-4EFA-9D09-3AF7816248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0314A-060F-4F85-9097-35487F6B2288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FD8F7-D191-4EFA-9D09-3AF7816248E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0314A-060F-4F85-9097-35487F6B2288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FD8F7-D191-4EFA-9D09-3AF7816248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0314A-060F-4F85-9097-35487F6B2288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8E2FD8F7-D191-4EFA-9D09-3AF7816248E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0314A-060F-4F85-9097-35487F6B2288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FD8F7-D191-4EFA-9D09-3AF7816248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0314A-060F-4F85-9097-35487F6B2288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FD8F7-D191-4EFA-9D09-3AF7816248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0314A-060F-4F85-9097-35487F6B2288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FD8F7-D191-4EFA-9D09-3AF7816248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0314A-060F-4F85-9097-35487F6B2288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FD8F7-D191-4EFA-9D09-3AF7816248E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0314A-060F-4F85-9097-35487F6B2288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FD8F7-D191-4EFA-9D09-3AF7816248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0314A-060F-4F85-9097-35487F6B2288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FD8F7-D191-4EFA-9D09-3AF7816248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C10314A-060F-4F85-9097-35487F6B2288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E2FD8F7-D191-4EFA-9D09-3AF7816248E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553200" y="5791200"/>
            <a:ext cx="2438400" cy="92333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Подготовила Воспитатель</a:t>
            </a:r>
          </a:p>
          <a:p>
            <a:pPr algn="ctr"/>
            <a:r>
              <a:rPr lang="ru-RU" dirty="0"/>
              <a:t>Мирзабекова И.С</a:t>
            </a:r>
          </a:p>
        </p:txBody>
      </p:sp>
    </p:spTree>
    <p:extLst>
      <p:ext uri="{BB962C8B-B14F-4D97-AF65-F5344CB8AC3E}">
        <p14:creationId xmlns:p14="http://schemas.microsoft.com/office/powerpoint/2010/main" val="1832089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35361"/>
          </a:xfrm>
        </p:spPr>
        <p:txBody>
          <a:bodyPr>
            <a:normAutofit fontScale="90000"/>
          </a:bodyPr>
          <a:lstStyle/>
          <a:p>
            <a:r>
              <a:rPr lang="ru-RU" dirty="0"/>
              <a:t>Кто придумывает народные сказки?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098041"/>
            <a:ext cx="4176712" cy="251936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1412776"/>
            <a:ext cx="3672408" cy="44092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8698" y="3243502"/>
            <a:ext cx="3307598" cy="3580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866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457200"/>
            <a:ext cx="8686800" cy="838200"/>
          </a:xfrm>
        </p:spPr>
        <p:txBody>
          <a:bodyPr>
            <a:normAutofit fontScale="90000"/>
          </a:bodyPr>
          <a:lstStyle/>
          <a:p>
            <a:r>
              <a:rPr lang="ru-RU" dirty="0"/>
              <a:t>Какими словами сказка начинается?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616968"/>
            <a:ext cx="3814863" cy="439248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2380" y="1616968"/>
            <a:ext cx="4318091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200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60648"/>
            <a:ext cx="8686800" cy="864096"/>
          </a:xfrm>
        </p:spPr>
        <p:txBody>
          <a:bodyPr/>
          <a:lstStyle/>
          <a:p>
            <a:r>
              <a:rPr lang="ru-RU" dirty="0"/>
              <a:t>Отгадай сказку по отрывку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556793"/>
            <a:ext cx="8686800" cy="3960440"/>
          </a:xfrm>
        </p:spPr>
        <p:txBody>
          <a:bodyPr/>
          <a:lstStyle/>
          <a:p>
            <a:r>
              <a:rPr lang="ru-RU" dirty="0"/>
              <a:t>Кликнула Жучка кошку Машку. Машка за Жучку, Жучка за внучку, внучка за бабку, бабка за дедку…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209" y="0"/>
            <a:ext cx="9181210" cy="6893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29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04800" y="260648"/>
            <a:ext cx="8686800" cy="864096"/>
          </a:xfrm>
        </p:spPr>
        <p:txBody>
          <a:bodyPr/>
          <a:lstStyle/>
          <a:p>
            <a:r>
              <a:rPr lang="ru-RU" dirty="0"/>
              <a:t>Отгадай сказку по отрывку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Лез-лез, лез-лез – никак не мог влезть и говорит: </a:t>
            </a:r>
          </a:p>
          <a:p>
            <a:pPr>
              <a:buFontTx/>
              <a:buChar char="-"/>
            </a:pPr>
            <a:r>
              <a:rPr lang="ru-RU" dirty="0"/>
              <a:t>- Я лучше на крыше жить буду.</a:t>
            </a:r>
          </a:p>
          <a:p>
            <a:pPr>
              <a:buFontTx/>
              <a:buChar char="-"/>
            </a:pPr>
            <a:r>
              <a:rPr lang="ru-RU" dirty="0"/>
              <a:t>- Да ты нас раздавишь!</a:t>
            </a:r>
          </a:p>
          <a:p>
            <a:pPr>
              <a:buFontTx/>
              <a:buChar char="-"/>
            </a:pPr>
            <a:r>
              <a:rPr lang="ru-RU" dirty="0"/>
              <a:t>- Нет. Не раздавлю.</a:t>
            </a:r>
          </a:p>
          <a:p>
            <a:pPr>
              <a:buFontTx/>
              <a:buChar char="-"/>
            </a:pPr>
            <a:r>
              <a:rPr lang="ru-RU" dirty="0"/>
              <a:t>- Ну так полезай!</a:t>
            </a:r>
          </a:p>
          <a:p>
            <a:pPr>
              <a:buFontTx/>
              <a:buChar char="-"/>
            </a:pPr>
            <a:r>
              <a:rPr lang="ru-RU" dirty="0"/>
              <a:t>Влез медведь на крышу. Только уселся – трах!</a:t>
            </a:r>
          </a:p>
          <a:p>
            <a:pPr>
              <a:buFontTx/>
              <a:buChar char="-"/>
            </a:pP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43408"/>
            <a:ext cx="9144001" cy="8899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731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1008112"/>
          </a:xfrm>
        </p:spPr>
        <p:txBody>
          <a:bodyPr/>
          <a:lstStyle/>
          <a:p>
            <a:r>
              <a:rPr lang="ru-RU" dirty="0"/>
              <a:t>Отгадай сказку по отрывку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772816"/>
            <a:ext cx="8686800" cy="4307309"/>
          </a:xfrm>
        </p:spPr>
        <p:txBody>
          <a:bodyPr/>
          <a:lstStyle/>
          <a:p>
            <a:r>
              <a:rPr lang="ru-RU" dirty="0"/>
              <a:t>Пришла она в самую глушь, в самую чащу. Видит – стоит избушка. Постучалась, не отвечают. А в той избушке жил большой медведь.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5416"/>
            <a:ext cx="9144000" cy="888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547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Отгадай сказку по картинке.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554162"/>
            <a:ext cx="7344816" cy="6051301"/>
          </a:xfrm>
        </p:spPr>
      </p:pic>
    </p:spTree>
    <p:extLst>
      <p:ext uri="{BB962C8B-B14F-4D97-AF65-F5344CB8AC3E}">
        <p14:creationId xmlns:p14="http://schemas.microsoft.com/office/powerpoint/2010/main" val="32053242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Отгадай сказку по картинке.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433468"/>
            <a:ext cx="7056784" cy="5424532"/>
          </a:xfrm>
        </p:spPr>
      </p:pic>
    </p:spTree>
    <p:extLst>
      <p:ext uri="{BB962C8B-B14F-4D97-AF65-F5344CB8AC3E}">
        <p14:creationId xmlns:p14="http://schemas.microsoft.com/office/powerpoint/2010/main" val="23195634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Отгадай сказку по картинке.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484784"/>
            <a:ext cx="7560840" cy="5760640"/>
          </a:xfrm>
        </p:spPr>
      </p:pic>
    </p:spTree>
    <p:extLst>
      <p:ext uri="{BB962C8B-B14F-4D97-AF65-F5344CB8AC3E}">
        <p14:creationId xmlns:p14="http://schemas.microsoft.com/office/powerpoint/2010/main" val="33357707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Отгадай сказку по картинке.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196752"/>
            <a:ext cx="6480720" cy="5911406"/>
          </a:xfrm>
        </p:spPr>
      </p:pic>
    </p:spTree>
    <p:extLst>
      <p:ext uri="{BB962C8B-B14F-4D97-AF65-F5344CB8AC3E}">
        <p14:creationId xmlns:p14="http://schemas.microsoft.com/office/powerpoint/2010/main" val="8950255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Загадки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Перед волком не дрожал, </a:t>
            </a:r>
          </a:p>
          <a:p>
            <a:pPr marL="0" indent="0">
              <a:buNone/>
            </a:pPr>
            <a:r>
              <a:rPr lang="ru-RU" dirty="0"/>
              <a:t>   От медведя убежал.</a:t>
            </a:r>
          </a:p>
          <a:p>
            <a:pPr marL="0" indent="0">
              <a:buNone/>
            </a:pPr>
            <a:r>
              <a:rPr lang="ru-RU" dirty="0"/>
              <a:t>   А лисице на зубок,</a:t>
            </a:r>
          </a:p>
          <a:p>
            <a:pPr marL="0" indent="0">
              <a:buNone/>
            </a:pPr>
            <a:r>
              <a:rPr lang="ru-RU" dirty="0"/>
              <a:t>   Всё ж попался…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0125"/>
            <a:ext cx="9197307" cy="930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641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Загадки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Помогла нам яблонька, помогла нам печка,</a:t>
            </a:r>
          </a:p>
          <a:p>
            <a:pPr marL="0" indent="0">
              <a:buNone/>
            </a:pPr>
            <a:r>
              <a:rPr lang="ru-RU" dirty="0"/>
              <a:t>   Помогла хорошая, голубая речка,</a:t>
            </a:r>
          </a:p>
          <a:p>
            <a:pPr marL="0" indent="0">
              <a:buNone/>
            </a:pPr>
            <a:r>
              <a:rPr lang="ru-RU" dirty="0"/>
              <a:t>   Все нам помогали, все нас укрывали,</a:t>
            </a:r>
          </a:p>
          <a:p>
            <a:pPr marL="0" indent="0">
              <a:buNone/>
            </a:pPr>
            <a:r>
              <a:rPr lang="ru-RU" dirty="0"/>
              <a:t>   К матушке и батюшке мы домой попали.</a:t>
            </a:r>
          </a:p>
          <a:p>
            <a:pPr marL="0" indent="0">
              <a:buNone/>
            </a:pPr>
            <a:r>
              <a:rPr lang="ru-RU" dirty="0"/>
              <a:t>   Кто унёс братишку? Назовите книжку?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635" y="0"/>
            <a:ext cx="9468544" cy="6886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769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Сказочное лото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193439"/>
            <a:ext cx="6347023" cy="5661248"/>
          </a:xfrm>
        </p:spPr>
      </p:pic>
    </p:spTree>
    <p:extLst>
      <p:ext uri="{BB962C8B-B14F-4D97-AF65-F5344CB8AC3E}">
        <p14:creationId xmlns:p14="http://schemas.microsoft.com/office/powerpoint/2010/main" val="1616135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582764"/>
            <a:ext cx="7359815" cy="5303837"/>
          </a:xfrm>
        </p:spPr>
      </p:pic>
    </p:spTree>
    <p:extLst>
      <p:ext uri="{BB962C8B-B14F-4D97-AF65-F5344CB8AC3E}">
        <p14:creationId xmlns:p14="http://schemas.microsoft.com/office/powerpoint/2010/main" val="2396124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36" y="1554162"/>
            <a:ext cx="8212920" cy="5303837"/>
          </a:xfrm>
        </p:spPr>
      </p:pic>
    </p:spTree>
    <p:extLst>
      <p:ext uri="{BB962C8B-B14F-4D97-AF65-F5344CB8AC3E}">
        <p14:creationId xmlns:p14="http://schemas.microsoft.com/office/powerpoint/2010/main" val="1663230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60648"/>
            <a:ext cx="8686800" cy="2232248"/>
          </a:xfrm>
        </p:spPr>
        <p:txBody>
          <a:bodyPr>
            <a:normAutofit/>
          </a:bodyPr>
          <a:lstStyle/>
          <a:p>
            <a:r>
              <a:rPr lang="ru-RU" dirty="0"/>
              <a:t>Молодцы, ребята. Хорошо Знаете русские народные сказки! </a:t>
            </a:r>
            <a:br>
              <a:rPr lang="ru-RU" dirty="0"/>
            </a:br>
            <a:r>
              <a:rPr lang="ru-RU" dirty="0"/>
              <a:t>Пойдём в театр?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2492896"/>
            <a:ext cx="5199576" cy="3878602"/>
          </a:xfrm>
        </p:spPr>
      </p:pic>
    </p:spTree>
    <p:extLst>
      <p:ext uri="{BB962C8B-B14F-4D97-AF65-F5344CB8AC3E}">
        <p14:creationId xmlns:p14="http://schemas.microsoft.com/office/powerpoint/2010/main" val="2356497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 вот представление началось!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340768"/>
            <a:ext cx="7492337" cy="5565247"/>
          </a:xfrm>
        </p:spPr>
      </p:pic>
    </p:spTree>
    <p:extLst>
      <p:ext uri="{BB962C8B-B14F-4D97-AF65-F5344CB8AC3E}">
        <p14:creationId xmlns:p14="http://schemas.microsoft.com/office/powerpoint/2010/main" val="11584496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111</TotalTime>
  <Words>229</Words>
  <Application>Microsoft Office PowerPoint</Application>
  <PresentationFormat>Экран (4:3)</PresentationFormat>
  <Paragraphs>33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Franklin Gothic Book</vt:lpstr>
      <vt:lpstr>Franklin Gothic Medium</vt:lpstr>
      <vt:lpstr>Wingdings 2</vt:lpstr>
      <vt:lpstr>Трек</vt:lpstr>
      <vt:lpstr>Презентация PowerPoint</vt:lpstr>
      <vt:lpstr>Кто придумывает народные сказки?</vt:lpstr>
      <vt:lpstr>Какими словами сказка начинается?</vt:lpstr>
      <vt:lpstr>Отгадай сказку по отрывку</vt:lpstr>
      <vt:lpstr>Отгадай сказку по отрывку</vt:lpstr>
      <vt:lpstr>Отгадай сказку по отрывку</vt:lpstr>
      <vt:lpstr>Отгадай сказку по картинке.</vt:lpstr>
      <vt:lpstr>Отгадай сказку по картинке.</vt:lpstr>
      <vt:lpstr>Отгадай сказку по картинке.</vt:lpstr>
      <vt:lpstr>Отгадай сказку по картинке.</vt:lpstr>
      <vt:lpstr>Загадки</vt:lpstr>
      <vt:lpstr>Загадки</vt:lpstr>
      <vt:lpstr>Сказочное лото</vt:lpstr>
      <vt:lpstr>Презентация PowerPoint</vt:lpstr>
      <vt:lpstr>Презентация PowerPoint</vt:lpstr>
      <vt:lpstr>Молодцы, ребята. Хорошо Знаете русские народные сказки!  Пойдём в театр?</vt:lpstr>
      <vt:lpstr>И вот представление началось!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Дмитрий</dc:creator>
  <cp:lastModifiedBy>ruslan mirzabekov</cp:lastModifiedBy>
  <cp:revision>12</cp:revision>
  <dcterms:created xsi:type="dcterms:W3CDTF">2014-10-19T12:44:39Z</dcterms:created>
  <dcterms:modified xsi:type="dcterms:W3CDTF">2023-03-30T14:05:32Z</dcterms:modified>
</cp:coreProperties>
</file>